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92" r:id="rId5"/>
    <p:sldId id="277" r:id="rId6"/>
    <p:sldId id="291" r:id="rId7"/>
    <p:sldId id="318" r:id="rId8"/>
    <p:sldId id="319" r:id="rId9"/>
    <p:sldId id="321" r:id="rId10"/>
    <p:sldId id="320" r:id="rId11"/>
    <p:sldId id="317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258" r:id="rId21"/>
    <p:sldId id="286" r:id="rId22"/>
    <p:sldId id="294" r:id="rId23"/>
    <p:sldId id="295" r:id="rId24"/>
    <p:sldId id="316" r:id="rId25"/>
    <p:sldId id="2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1F53"/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7C9C4-1125-5BA9-C2EE-3B487E952FE8}" v="2" dt="2024-02-22T19:24:23.051"/>
    <p1510:client id="{7C5B7AC8-811F-4896-B5F2-8F97A42F011A}" v="55" dt="2024-02-22T19:42:03.5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90" autoAdjust="0"/>
    <p:restoredTop sz="67511" autoAdjust="0"/>
  </p:normalViewPr>
  <p:slideViewPr>
    <p:cSldViewPr snapToGrid="0">
      <p:cViewPr varScale="1">
        <p:scale>
          <a:sx n="60" d="100"/>
          <a:sy n="60" d="100"/>
        </p:scale>
        <p:origin x="1302" y="78"/>
      </p:cViewPr>
      <p:guideLst>
        <p:guide orient="horz" pos="792"/>
        <p:guide pos="3144"/>
        <p:guide orient="horz" pos="960"/>
      </p:guideLst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vek Patel" userId="fb4933bf-21b9-4f7a-9ea0-84d648d6cd32" providerId="ADAL" clId="{7C5B7AC8-811F-4896-B5F2-8F97A42F011A}"/>
    <pc:docChg chg="undo custSel modSld modMainMaster">
      <pc:chgData name="Vivek Patel" userId="fb4933bf-21b9-4f7a-9ea0-84d648d6cd32" providerId="ADAL" clId="{7C5B7AC8-811F-4896-B5F2-8F97A42F011A}" dt="2024-02-22T19:42:03.517" v="50" actId="478"/>
      <pc:docMkLst>
        <pc:docMk/>
      </pc:docMkLst>
      <pc:sldChg chg="addSp delSp modSp mod">
        <pc:chgData name="Vivek Patel" userId="fb4933bf-21b9-4f7a-9ea0-84d648d6cd32" providerId="ADAL" clId="{7C5B7AC8-811F-4896-B5F2-8F97A42F011A}" dt="2024-02-22T19:42:03.517" v="50" actId="478"/>
        <pc:sldMkLst>
          <pc:docMk/>
          <pc:sldMk cId="1873398822" sldId="293"/>
        </pc:sldMkLst>
        <pc:picChg chg="add del mod">
          <ac:chgData name="Vivek Patel" userId="fb4933bf-21b9-4f7a-9ea0-84d648d6cd32" providerId="ADAL" clId="{7C5B7AC8-811F-4896-B5F2-8F97A42F011A}" dt="2024-02-22T19:42:01.412" v="49" actId="478"/>
          <ac:picMkLst>
            <pc:docMk/>
            <pc:sldMk cId="1873398822" sldId="293"/>
            <ac:picMk id="7" creationId="{4AECD5D4-BF71-7C60-4EC5-82CE2501BE8C}"/>
          </ac:picMkLst>
        </pc:picChg>
        <pc:picChg chg="add del mod">
          <ac:chgData name="Vivek Patel" userId="fb4933bf-21b9-4f7a-9ea0-84d648d6cd32" providerId="ADAL" clId="{7C5B7AC8-811F-4896-B5F2-8F97A42F011A}" dt="2024-02-22T19:42:03.517" v="50" actId="478"/>
          <ac:picMkLst>
            <pc:docMk/>
            <pc:sldMk cId="1873398822" sldId="293"/>
            <ac:picMk id="9" creationId="{A2DCF5DD-D7A5-C90B-709D-EEA4C2630316}"/>
          </ac:picMkLst>
        </pc:picChg>
      </pc:sldChg>
      <pc:sldMasterChg chg="addSp modSp mod modSldLayout">
        <pc:chgData name="Vivek Patel" userId="fb4933bf-21b9-4f7a-9ea0-84d648d6cd32" providerId="ADAL" clId="{7C5B7AC8-811F-4896-B5F2-8F97A42F011A}" dt="2024-02-22T19:41:46.766" v="48" actId="478"/>
        <pc:sldMasterMkLst>
          <pc:docMk/>
          <pc:sldMasterMk cId="2464305198" sldId="2147483648"/>
        </pc:sldMasterMkLst>
        <pc:spChg chg="add mod ord">
          <ac:chgData name="Vivek Patel" userId="fb4933bf-21b9-4f7a-9ea0-84d648d6cd32" providerId="ADAL" clId="{7C5B7AC8-811F-4896-B5F2-8F97A42F011A}" dt="2024-02-22T19:41:14.485" v="43" actId="164"/>
          <ac:spMkLst>
            <pc:docMk/>
            <pc:sldMasterMk cId="2464305198" sldId="2147483648"/>
            <ac:spMk id="14" creationId="{C01F9E98-7F44-3A20-F5F3-86D056E44A64}"/>
          </ac:spMkLst>
        </pc:spChg>
        <pc:grpChg chg="add mod">
          <ac:chgData name="Vivek Patel" userId="fb4933bf-21b9-4f7a-9ea0-84d648d6cd32" providerId="ADAL" clId="{7C5B7AC8-811F-4896-B5F2-8F97A42F011A}" dt="2024-02-22T19:41:17.978" v="44" actId="1076"/>
          <ac:grpSpMkLst>
            <pc:docMk/>
            <pc:sldMasterMk cId="2464305198" sldId="2147483648"/>
            <ac:grpSpMk id="15" creationId="{A0CBABED-5F49-61E5-40EE-0F4357F2DB0E}"/>
          </ac:grpSpMkLst>
        </pc:grpChg>
        <pc:picChg chg="mod">
          <ac:chgData name="Vivek Patel" userId="fb4933bf-21b9-4f7a-9ea0-84d648d6cd32" providerId="ADAL" clId="{7C5B7AC8-811F-4896-B5F2-8F97A42F011A}" dt="2024-02-22T19:37:56.060" v="11" actId="1076"/>
          <ac:picMkLst>
            <pc:docMk/>
            <pc:sldMasterMk cId="2464305198" sldId="2147483648"/>
            <ac:picMk id="4" creationId="{23C242A5-E1D0-11DF-6570-6D1AB0D6EA46}"/>
          </ac:picMkLst>
        </pc:picChg>
        <pc:picChg chg="mod">
          <ac:chgData name="Vivek Patel" userId="fb4933bf-21b9-4f7a-9ea0-84d648d6cd32" providerId="ADAL" clId="{7C5B7AC8-811F-4896-B5F2-8F97A42F011A}" dt="2024-02-22T19:37:47.926" v="10" actId="1076"/>
          <ac:picMkLst>
            <pc:docMk/>
            <pc:sldMasterMk cId="2464305198" sldId="2147483648"/>
            <ac:picMk id="7" creationId="{EF66DBF7-96C0-3018-C396-87CA2DDCF777}"/>
          </ac:picMkLst>
        </pc:picChg>
        <pc:picChg chg="add mod">
          <ac:chgData name="Vivek Patel" userId="fb4933bf-21b9-4f7a-9ea0-84d648d6cd32" providerId="ADAL" clId="{7C5B7AC8-811F-4896-B5F2-8F97A42F011A}" dt="2024-02-22T19:41:14.485" v="43" actId="164"/>
          <ac:picMkLst>
            <pc:docMk/>
            <pc:sldMasterMk cId="2464305198" sldId="2147483648"/>
            <ac:picMk id="11" creationId="{358F2881-6A75-E0F2-7AC3-696116815414}"/>
          </ac:picMkLst>
        </pc:picChg>
        <pc:picChg chg="add mod">
          <ac:chgData name="Vivek Patel" userId="fb4933bf-21b9-4f7a-9ea0-84d648d6cd32" providerId="ADAL" clId="{7C5B7AC8-811F-4896-B5F2-8F97A42F011A}" dt="2024-02-22T19:41:34.497" v="47" actId="1076"/>
          <ac:picMkLst>
            <pc:docMk/>
            <pc:sldMasterMk cId="2464305198" sldId="2147483648"/>
            <ac:picMk id="13" creationId="{E39F93F7-B5CF-8C54-CE26-68410EB14C76}"/>
          </ac:picMkLst>
        </pc:picChg>
        <pc:sldLayoutChg chg="delSp modSp mod">
          <pc:chgData name="Vivek Patel" userId="fb4933bf-21b9-4f7a-9ea0-84d648d6cd32" providerId="ADAL" clId="{7C5B7AC8-811F-4896-B5F2-8F97A42F011A}" dt="2024-02-22T19:41:46.766" v="48" actId="478"/>
          <pc:sldLayoutMkLst>
            <pc:docMk/>
            <pc:sldMasterMk cId="2464305198" sldId="2147483648"/>
            <pc:sldLayoutMk cId="3839583478" sldId="2147483649"/>
          </pc:sldLayoutMkLst>
          <pc:picChg chg="del mod">
            <ac:chgData name="Vivek Patel" userId="fb4933bf-21b9-4f7a-9ea0-84d648d6cd32" providerId="ADAL" clId="{7C5B7AC8-811F-4896-B5F2-8F97A42F011A}" dt="2024-02-22T19:37:39.485" v="9" actId="478"/>
            <ac:picMkLst>
              <pc:docMk/>
              <pc:sldMasterMk cId="2464305198" sldId="2147483648"/>
              <pc:sldLayoutMk cId="3839583478" sldId="2147483649"/>
              <ac:picMk id="13" creationId="{8E1F1419-8EF5-5F45-F98F-8B7C2A21C862}"/>
            </ac:picMkLst>
          </pc:picChg>
          <pc:picChg chg="del">
            <ac:chgData name="Vivek Patel" userId="fb4933bf-21b9-4f7a-9ea0-84d648d6cd32" providerId="ADAL" clId="{7C5B7AC8-811F-4896-B5F2-8F97A42F011A}" dt="2024-02-22T19:41:46.766" v="48" actId="478"/>
            <ac:picMkLst>
              <pc:docMk/>
              <pc:sldMasterMk cId="2464305198" sldId="2147483648"/>
              <pc:sldLayoutMk cId="3839583478" sldId="2147483649"/>
              <ac:picMk id="1026" creationId="{2718FC87-8A27-4CFC-A61E-CE8D1EC36711}"/>
            </ac:picMkLst>
          </pc:picChg>
        </pc:sldLayoutChg>
      </pc:sldMasterChg>
    </pc:docChg>
  </pc:docChgLst>
  <pc:docChgLst>
    <pc:chgData name="Vivek Patel" userId="S::vivek.patel@insight2actions.ca::fb4933bf-21b9-4f7a-9ea0-84d648d6cd32" providerId="AD" clId="Web-{0967C9C4-1125-5BA9-C2EE-3B487E952FE8}"/>
    <pc:docChg chg="addSld delSld">
      <pc:chgData name="Vivek Patel" userId="S::vivek.patel@insight2actions.ca::fb4933bf-21b9-4f7a-9ea0-84d648d6cd32" providerId="AD" clId="Web-{0967C9C4-1125-5BA9-C2EE-3B487E952FE8}" dt="2024-02-22T19:24:23.051" v="1"/>
      <pc:docMkLst>
        <pc:docMk/>
      </pc:docMkLst>
      <pc:sldChg chg="add del replId">
        <pc:chgData name="Vivek Patel" userId="S::vivek.patel@insight2actions.ca::fb4933bf-21b9-4f7a-9ea0-84d648d6cd32" providerId="AD" clId="Web-{0967C9C4-1125-5BA9-C2EE-3B487E952FE8}" dt="2024-02-22T19:24:23.051" v="1"/>
        <pc:sldMkLst>
          <pc:docMk/>
          <pc:sldMk cId="1576357523" sldId="31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41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47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05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37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40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1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4.sv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20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15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12" Type="http://schemas.openxmlformats.org/officeDocument/2006/relationships/image" Target="../media/image32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sv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24.svg"/><Relationship Id="rId9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0.sv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7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>
            <a:lvl1pPr algn="l">
              <a:defRPr sz="4400" b="0" cap="all" baseline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Oswald" panose="00000500000000000000" pitchFamily="2" charset="0"/>
              </a:defRPr>
            </a:lvl1pPr>
          </a:lstStyle>
          <a:p>
            <a:r>
              <a:rPr lang="en-US"/>
              <a:t> </a:t>
            </a:r>
            <a:br>
              <a:rPr lang="en-IN"/>
            </a:br>
            <a:br>
              <a:rPr lang="en-IN"/>
            </a:br>
            <a:br>
              <a:rPr lang="en-IN"/>
            </a:br>
            <a:br>
              <a:rPr lang="en-IN"/>
            </a:br>
            <a:r>
              <a:rPr lang="en-IN"/>
              <a:t>      </a:t>
            </a:r>
            <a:r>
              <a:rPr lang="en-US"/>
              <a:t>GLOBAL </a:t>
            </a:r>
            <a:br>
              <a:rPr lang="en-US"/>
            </a:br>
            <a:r>
              <a:rPr lang="en-US"/>
              <a:t>      POWER PLATFORM </a:t>
            </a:r>
            <a:br>
              <a:rPr lang="en-US"/>
            </a:br>
            <a:r>
              <a:rPr lang="en-US"/>
              <a:t>      BOOTCAMP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en-CA" sz="2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&lt;Session Title&gt;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A2CD1B-F049-7872-83CE-5A04AAD7CC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7896" y="1247701"/>
            <a:ext cx="2818079" cy="2969491"/>
          </a:xfrm>
          <a:prstGeom prst="rect">
            <a:avLst/>
          </a:prstGeom>
        </p:spPr>
      </p:pic>
      <p:pic>
        <p:nvPicPr>
          <p:cNvPr id="11" name="Picture 10" descr="A gold number on a black background">
            <a:extLst>
              <a:ext uri="{FF2B5EF4-FFF2-40B4-BE49-F238E27FC236}">
                <a16:creationId xmlns:a16="http://schemas.microsoft.com/office/drawing/2014/main" id="{817681E6-1517-079E-4DD9-2C3B6A5E04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99424" y="-640077"/>
            <a:ext cx="63436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  <a:endParaRPr lang="en-ZA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1" y="169577"/>
            <a:ext cx="6776934" cy="2562870"/>
          </a:xfrm>
        </p:spPr>
        <p:txBody>
          <a:bodyPr anchor="b">
            <a:noAutofit/>
          </a:bodyPr>
          <a:lstStyle>
            <a:lvl1pPr algn="l">
              <a:defRPr sz="5400" b="0" cap="all" baseline="3000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br>
              <a:rPr lang="en-US"/>
            </a:br>
            <a:r>
              <a:rPr lang="en-US"/>
              <a:t>        GLOBAL </a:t>
            </a:r>
            <a:br>
              <a:rPr lang="en-US"/>
            </a:br>
            <a:r>
              <a:rPr lang="en-US"/>
              <a:t>        POWER PLATFORM </a:t>
            </a:r>
            <a:br>
              <a:rPr lang="en-US"/>
            </a:br>
            <a:r>
              <a:rPr lang="en-US"/>
              <a:t>        BOOTCAMP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6776934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&lt;Session Title&gt;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B9CFC65-BD78-4C62-91D2-C357CB08A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5989" y="4860563"/>
            <a:ext cx="6776935" cy="3979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&lt;Speaker Name&gt;</a:t>
            </a:r>
          </a:p>
          <a:p>
            <a:pPr lvl="4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53AC9-E2C5-DFEB-85F6-3EF5B53C19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9569" y="1557446"/>
            <a:ext cx="2818079" cy="2969491"/>
          </a:xfrm>
          <a:prstGeom prst="rect">
            <a:avLst/>
          </a:prstGeom>
        </p:spPr>
      </p:pic>
      <p:pic>
        <p:nvPicPr>
          <p:cNvPr id="4" name="Picture 3" descr="A gold number on a black background">
            <a:extLst>
              <a:ext uri="{FF2B5EF4-FFF2-40B4-BE49-F238E27FC236}">
                <a16:creationId xmlns:a16="http://schemas.microsoft.com/office/drawing/2014/main" id="{F046F660-AE25-0CF6-486F-6484DD5CF1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28608" y="-577670"/>
            <a:ext cx="63436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9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  <a:endParaRPr lang="en-ZA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Month, Year</a:t>
            </a:r>
            <a:endParaRPr lang="en-ZA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Month, Year</a:t>
            </a:r>
            <a:endParaRPr lang="en-ZA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Month, Year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Year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Year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MM</a:t>
            </a:r>
            <a:endParaRPr lang="en-ZA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Month, Year</a:t>
            </a:r>
            <a:endParaRPr lang="en-ZA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Month, Year</a:t>
            </a:r>
            <a:endParaRPr lang="en-ZA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Month, Year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Whit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41097"/>
            <a:ext cx="9859116" cy="1158793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Meet the Sponsors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26A4-0F26-46D6-BB9B-78A0C8D7A777}"/>
              </a:ext>
            </a:extLst>
          </p:cNvPr>
          <p:cNvSpPr txBox="1"/>
          <p:nvPr userDrawn="1"/>
        </p:nvSpPr>
        <p:spPr>
          <a:xfrm>
            <a:off x="6861154" y="6332237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kern="120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#GlobalPowerPlatformBootcamp      #GPPB2024</a:t>
            </a:r>
            <a:endParaRPr lang="en-US" sz="1800" b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Icon&#10;&#10;Description generated with very high confidence">
            <a:extLst>
              <a:ext uri="{FF2B5EF4-FFF2-40B4-BE49-F238E27FC236}">
                <a16:creationId xmlns:a16="http://schemas.microsoft.com/office/drawing/2014/main" id="{9BCE3385-2B7C-47D8-BA43-A567298D1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" y="6037892"/>
            <a:ext cx="713757" cy="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9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591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Presentatio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027" y="3436073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27" y="54946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FAA23-D33A-234D-0128-05A22957C0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4581" y="1623517"/>
            <a:ext cx="2673089" cy="28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59320" y="745331"/>
            <a:ext cx="3389655" cy="46863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22" y="745331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1" y="3167307"/>
            <a:ext cx="5378451" cy="2457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r>
              <a:rPr lang="en-US"/>
              <a:t>Introduce yourself, include any of the following information: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Company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Any User Group volunteer positions (ex. Board Member, User Group Leader)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Add a headshot to the right 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>
              <a:solidFill>
                <a:schemeClr val="bg1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4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443" y="228439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525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8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37" Type="http://schemas.openxmlformats.org/officeDocument/2006/relationships/image" Target="../media/image7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35" Type="http://schemas.openxmlformats.org/officeDocument/2006/relationships/image" Target="../media/image5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-9525" y="5848350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F964A-CD0E-60E1-15EB-DC1DC0E66B51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469445" y="5868839"/>
            <a:ext cx="917357" cy="966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719B8-E6E5-FFFB-1CCE-1F7083F6E579}"/>
              </a:ext>
            </a:extLst>
          </p:cNvPr>
          <p:cNvSpPr txBox="1"/>
          <p:nvPr userDrawn="1"/>
        </p:nvSpPr>
        <p:spPr>
          <a:xfrm>
            <a:off x="3094182" y="3251261"/>
            <a:ext cx="620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/>
          </a:p>
        </p:txBody>
      </p:sp>
      <p:pic>
        <p:nvPicPr>
          <p:cNvPr id="4" name="Picture 2" descr="Microsoft-Logo-White - Vyopta">
            <a:extLst>
              <a:ext uri="{FF2B5EF4-FFF2-40B4-BE49-F238E27FC236}">
                <a16:creationId xmlns:a16="http://schemas.microsoft.com/office/drawing/2014/main" id="{23C242A5-E1D0-11DF-6570-6D1AB0D6EA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188" y="5873307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EF66DBF7-96C0-3018-C396-87CA2DDCF777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1918788" y="6089982"/>
            <a:ext cx="1587261" cy="63490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0CBABED-5F49-61E5-40EE-0F4357F2DB0E}"/>
              </a:ext>
            </a:extLst>
          </p:cNvPr>
          <p:cNvGrpSpPr/>
          <p:nvPr userDrawn="1"/>
        </p:nvGrpSpPr>
        <p:grpSpPr>
          <a:xfrm>
            <a:off x="5858149" y="5983843"/>
            <a:ext cx="1949130" cy="762715"/>
            <a:chOff x="5907134" y="4687672"/>
            <a:chExt cx="1949130" cy="76271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1F9E98-7F44-3A20-F5F3-86D056E44A64}"/>
                </a:ext>
              </a:extLst>
            </p:cNvPr>
            <p:cNvSpPr/>
            <p:nvPr userDrawn="1"/>
          </p:nvSpPr>
          <p:spPr>
            <a:xfrm>
              <a:off x="5907134" y="4687672"/>
              <a:ext cx="1894114" cy="7366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blue and black text on a black background&#10;&#10;Description automatically generated">
              <a:extLst>
                <a:ext uri="{FF2B5EF4-FFF2-40B4-BE49-F238E27FC236}">
                  <a16:creationId xmlns:a16="http://schemas.microsoft.com/office/drawing/2014/main" id="{358F2881-6A75-E0F2-7AC3-6961168154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/>
            <a:stretch>
              <a:fillRect/>
            </a:stretch>
          </p:blipFill>
          <p:spPr>
            <a:xfrm>
              <a:off x="5979985" y="4687672"/>
              <a:ext cx="1876279" cy="762715"/>
            </a:xfrm>
            <a:prstGeom prst="rect">
              <a:avLst/>
            </a:prstGeom>
          </p:spPr>
        </p:pic>
      </p:grpSp>
      <p:pic>
        <p:nvPicPr>
          <p:cNvPr id="13" name="Picture 12" descr="A logo with wings and a book&#10;&#10;Description automatically generated">
            <a:extLst>
              <a:ext uri="{FF2B5EF4-FFF2-40B4-BE49-F238E27FC236}">
                <a16:creationId xmlns:a16="http://schemas.microsoft.com/office/drawing/2014/main" id="{E39F93F7-B5CF-8C54-CE26-68410EB14C76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7521224" y="5803168"/>
            <a:ext cx="1998336" cy="112406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9C4BA61-214B-4D01-F928-694A848293E2}"/>
              </a:ext>
            </a:extLst>
          </p:cNvPr>
          <p:cNvSpPr/>
          <p:nvPr userDrawn="1"/>
        </p:nvSpPr>
        <p:spPr>
          <a:xfrm>
            <a:off x="9902189" y="5989176"/>
            <a:ext cx="1785257" cy="7328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218E802-512A-2534-2C3D-CF6FC4A4C13F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994022" y="6144999"/>
            <a:ext cx="16002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701" r:id="rId4"/>
    <p:sldLayoutId id="2147483702" r:id="rId5"/>
    <p:sldLayoutId id="2147483666" r:id="rId6"/>
    <p:sldLayoutId id="2147483705" r:id="rId7"/>
    <p:sldLayoutId id="2147483704" r:id="rId8"/>
    <p:sldLayoutId id="2147483691" r:id="rId9"/>
    <p:sldLayoutId id="2147483679" r:id="rId10"/>
    <p:sldLayoutId id="2147483678" r:id="rId11"/>
    <p:sldLayoutId id="2147483681" r:id="rId12"/>
    <p:sldLayoutId id="2147483680" r:id="rId13"/>
    <p:sldLayoutId id="2147483694" r:id="rId14"/>
    <p:sldLayoutId id="2147483685" r:id="rId15"/>
    <p:sldLayoutId id="2147483677" r:id="rId16"/>
    <p:sldLayoutId id="2147483696" r:id="rId17"/>
    <p:sldLayoutId id="2147483697" r:id="rId18"/>
    <p:sldLayoutId id="2147483687" r:id="rId19"/>
    <p:sldLayoutId id="2147483684" r:id="rId20"/>
    <p:sldLayoutId id="2147483698" r:id="rId21"/>
    <p:sldLayoutId id="2147483676" r:id="rId22"/>
    <p:sldLayoutId id="2147483671" r:id="rId23"/>
    <p:sldLayoutId id="2147483670" r:id="rId24"/>
    <p:sldLayoutId id="2147483683" r:id="rId25"/>
    <p:sldLayoutId id="2147483703" r:id="rId26"/>
    <p:sldLayoutId id="2147483672" r:id="rId27"/>
    <p:sldLayoutId id="2147483706" r:id="rId28"/>
    <p:sldLayoutId id="2147483707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zerg00s.github.io/Power-BI-Backgrounds" TargetMode="External"/><Relationship Id="rId2" Type="http://schemas.openxmlformats.org/officeDocument/2006/relationships/hyperlink" Target="https://coolors.co/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Zerg00s/Global-Power-BI-Bootcamp-2024" TargetMode="External"/><Relationship Id="rId5" Type="http://schemas.openxmlformats.org/officeDocument/2006/relationships/hyperlink" Target="https://themegenerator.point-gmbh.com/de/Home" TargetMode="External"/><Relationship Id="rId4" Type="http://schemas.openxmlformats.org/officeDocument/2006/relationships/hyperlink" Target="https://github.com/deldersveld/PowerBI-ThemeTemplat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FC70-2EF1-451F-9B02-B05B0F7C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AD619-EEF3-4246-999A-BB1FA8D11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Organized Globally, Held Locally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EF616-A279-42C2-AACA-184F368EE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Art of Beautiful Power BI Reports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Themes, Colors and Backgrounds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1513A-52DE-4702-A4B5-19D598580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Denis Molodtsov</a:t>
            </a:r>
          </a:p>
        </p:txBody>
      </p:sp>
      <p:pic>
        <p:nvPicPr>
          <p:cNvPr id="6" name="Picture 5" descr="A yellow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2B79D6FA-2A17-D527-0763-47A210772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851" y="3207125"/>
            <a:ext cx="1034717" cy="10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49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48BACA-B8F8-D1D5-095F-5AAC4BA98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148" y="2413396"/>
            <a:ext cx="4240398" cy="25570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D7B794-06CA-7629-295E-2E9A969E3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935" y="2413396"/>
            <a:ext cx="4326714" cy="2557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F0E675-1DC3-3CD1-E0CA-B80A270AB44E}"/>
              </a:ext>
            </a:extLst>
          </p:cNvPr>
          <p:cNvSpPr txBox="1"/>
          <p:nvPr/>
        </p:nvSpPr>
        <p:spPr>
          <a:xfrm>
            <a:off x="8422106" y="1852221"/>
            <a:ext cx="1126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2E7706-4B6A-1462-EC3D-CD3226B2A47A}"/>
              </a:ext>
            </a:extLst>
          </p:cNvPr>
          <p:cNvSpPr txBox="1"/>
          <p:nvPr/>
        </p:nvSpPr>
        <p:spPr>
          <a:xfrm>
            <a:off x="3289593" y="1852221"/>
            <a:ext cx="1126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😐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D045B6-B6A9-75B1-A021-3FDCC9B28EB0}"/>
              </a:ext>
            </a:extLst>
          </p:cNvPr>
          <p:cNvSpPr/>
          <p:nvPr/>
        </p:nvSpPr>
        <p:spPr>
          <a:xfrm>
            <a:off x="0" y="-16844"/>
            <a:ext cx="12192000" cy="1367440"/>
          </a:xfrm>
          <a:prstGeom prst="rect">
            <a:avLst/>
          </a:prstGeom>
          <a:solidFill>
            <a:srgbClr val="541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376051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D045B6-B6A9-75B1-A021-3FDCC9B28EB0}"/>
              </a:ext>
            </a:extLst>
          </p:cNvPr>
          <p:cNvSpPr/>
          <p:nvPr/>
        </p:nvSpPr>
        <p:spPr>
          <a:xfrm>
            <a:off x="0" y="-16844"/>
            <a:ext cx="12192000" cy="1367440"/>
          </a:xfrm>
          <a:prstGeom prst="rect">
            <a:avLst/>
          </a:prstGeom>
          <a:solidFill>
            <a:srgbClr val="541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rial" panose="020B0604020202020204" pitchFamily="34" charset="0"/>
                <a:cs typeface="Arial" panose="020B0604020202020204" pitchFamily="34" charset="0"/>
              </a:rPr>
              <a:t>Margins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9AC3C-CB51-6D2F-F61F-03E273ED2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48" y="2318977"/>
            <a:ext cx="5194795" cy="2980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C21AB7-34E3-6E51-FF7B-7920B85182F9}"/>
              </a:ext>
            </a:extLst>
          </p:cNvPr>
          <p:cNvSpPr txBox="1"/>
          <p:nvPr/>
        </p:nvSpPr>
        <p:spPr>
          <a:xfrm>
            <a:off x="2846831" y="1590566"/>
            <a:ext cx="1126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😐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E6EE95-3986-47E0-E99A-F10B3D457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52" y="2264182"/>
            <a:ext cx="5194795" cy="3135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82900E-2198-108E-C510-02BDABE7B12D}"/>
              </a:ext>
            </a:extLst>
          </p:cNvPr>
          <p:cNvSpPr txBox="1"/>
          <p:nvPr/>
        </p:nvSpPr>
        <p:spPr>
          <a:xfrm>
            <a:off x="8186002" y="1638693"/>
            <a:ext cx="1126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😀</a:t>
            </a:r>
          </a:p>
        </p:txBody>
      </p:sp>
    </p:spTree>
    <p:extLst>
      <p:ext uri="{BB962C8B-B14F-4D97-AF65-F5344CB8AC3E}">
        <p14:creationId xmlns:p14="http://schemas.microsoft.com/office/powerpoint/2010/main" val="104433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DDE1DF4-039D-B637-FF63-F4479231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181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D045B6-B6A9-75B1-A021-3FDCC9B28EB0}"/>
              </a:ext>
            </a:extLst>
          </p:cNvPr>
          <p:cNvSpPr/>
          <p:nvPr/>
        </p:nvSpPr>
        <p:spPr>
          <a:xfrm>
            <a:off x="0" y="-16844"/>
            <a:ext cx="12192000" cy="1367440"/>
          </a:xfrm>
          <a:prstGeom prst="rect">
            <a:avLst/>
          </a:prstGeom>
          <a:solidFill>
            <a:srgbClr val="541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rial" panose="020B0604020202020204" pitchFamily="34" charset="0"/>
                <a:cs typeface="Arial" panose="020B0604020202020204" pitchFamily="34" charset="0"/>
              </a:rPr>
              <a:t>Contrast and Readability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411ECB-9CF6-FA98-7445-9F124F0E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579" y="2363230"/>
            <a:ext cx="4794682" cy="29242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D894BB-2254-BF19-BD33-8371C0AD9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81" y="2353605"/>
            <a:ext cx="4816379" cy="2924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0906C4-5BC7-3D07-4A43-E222CF49A5E3}"/>
              </a:ext>
            </a:extLst>
          </p:cNvPr>
          <p:cNvSpPr txBox="1"/>
          <p:nvPr/>
        </p:nvSpPr>
        <p:spPr>
          <a:xfrm>
            <a:off x="8484020" y="1891995"/>
            <a:ext cx="1126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AF482-FB0B-1AC6-E033-73FE86B388AC}"/>
              </a:ext>
            </a:extLst>
          </p:cNvPr>
          <p:cNvSpPr txBox="1"/>
          <p:nvPr/>
        </p:nvSpPr>
        <p:spPr>
          <a:xfrm>
            <a:off x="2985613" y="1891995"/>
            <a:ext cx="1126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😐</a:t>
            </a:r>
          </a:p>
        </p:txBody>
      </p:sp>
    </p:spTree>
    <p:extLst>
      <p:ext uri="{BB962C8B-B14F-4D97-AF65-F5344CB8AC3E}">
        <p14:creationId xmlns:p14="http://schemas.microsoft.com/office/powerpoint/2010/main" val="201676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D045B6-B6A9-75B1-A021-3FDCC9B28EB0}"/>
              </a:ext>
            </a:extLst>
          </p:cNvPr>
          <p:cNvSpPr/>
          <p:nvPr/>
        </p:nvSpPr>
        <p:spPr>
          <a:xfrm>
            <a:off x="0" y="-16844"/>
            <a:ext cx="12192000" cy="1367440"/>
          </a:xfrm>
          <a:prstGeom prst="rect">
            <a:avLst/>
          </a:prstGeom>
          <a:solidFill>
            <a:srgbClr val="541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rial" panose="020B0604020202020204" pitchFamily="34" charset="0"/>
                <a:cs typeface="Arial" panose="020B0604020202020204" pitchFamily="34" charset="0"/>
              </a:rPr>
              <a:t>Alignment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7F4277-7BAC-5D58-FBB8-BC1A653DC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381" y="2462684"/>
            <a:ext cx="5175536" cy="2932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02CC86-89C0-E805-016F-49665FD7F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13" y="2462684"/>
            <a:ext cx="5175536" cy="2942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B61F4E-963F-0B5B-96FA-71BFBBA3CBA9}"/>
              </a:ext>
            </a:extLst>
          </p:cNvPr>
          <p:cNvSpPr txBox="1"/>
          <p:nvPr/>
        </p:nvSpPr>
        <p:spPr>
          <a:xfrm>
            <a:off x="8127542" y="1751260"/>
            <a:ext cx="1126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03B0F-49A1-DA72-05B6-018DC238447C}"/>
              </a:ext>
            </a:extLst>
          </p:cNvPr>
          <p:cNvSpPr txBox="1"/>
          <p:nvPr/>
        </p:nvSpPr>
        <p:spPr>
          <a:xfrm>
            <a:off x="2770262" y="1751439"/>
            <a:ext cx="1126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😐</a:t>
            </a:r>
          </a:p>
        </p:txBody>
      </p:sp>
    </p:spTree>
    <p:extLst>
      <p:ext uri="{BB962C8B-B14F-4D97-AF65-F5344CB8AC3E}">
        <p14:creationId xmlns:p14="http://schemas.microsoft.com/office/powerpoint/2010/main" val="521071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81664"/>
            <a:ext cx="1121228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Set identical size for similar visuals</a:t>
            </a:r>
            <a:endParaRPr lang="en-ZA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533CD-F49E-514F-D3B5-45D7BD604EC3}"/>
              </a:ext>
            </a:extLst>
          </p:cNvPr>
          <p:cNvSpPr txBox="1">
            <a:spLocks/>
          </p:cNvSpPr>
          <p:nvPr/>
        </p:nvSpPr>
        <p:spPr>
          <a:xfrm>
            <a:off x="457200" y="2429013"/>
            <a:ext cx="6343650" cy="11573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6EF46E-047D-F747-68E8-812C05EBE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746" y="1553669"/>
            <a:ext cx="2562507" cy="37506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54366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81664"/>
            <a:ext cx="11212286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Align visuals</a:t>
            </a:r>
            <a:endParaRPr lang="en-ZA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533CD-F49E-514F-D3B5-45D7BD604EC3}"/>
              </a:ext>
            </a:extLst>
          </p:cNvPr>
          <p:cNvSpPr txBox="1">
            <a:spLocks/>
          </p:cNvSpPr>
          <p:nvPr/>
        </p:nvSpPr>
        <p:spPr>
          <a:xfrm>
            <a:off x="457200" y="2429013"/>
            <a:ext cx="6343650" cy="11573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430A6-7219-AFC9-F66F-B083C28B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448" y="1730479"/>
            <a:ext cx="1971103" cy="35678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97114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01CEEE2-09AB-76E7-51B1-2ECFFA53545B}"/>
              </a:ext>
            </a:extLst>
          </p:cNvPr>
          <p:cNvSpPr/>
          <p:nvPr/>
        </p:nvSpPr>
        <p:spPr>
          <a:xfrm>
            <a:off x="0" y="-1"/>
            <a:ext cx="12191999" cy="6858001"/>
          </a:xfrm>
          <a:prstGeom prst="roundRect">
            <a:avLst>
              <a:gd name="adj" fmla="val 3292"/>
            </a:avLst>
          </a:prstGeom>
          <a:gradFill flip="none" rotWithShape="1">
            <a:gsLst>
              <a:gs pos="0">
                <a:schemeClr val="tx1"/>
              </a:gs>
              <a:gs pos="100000">
                <a:srgbClr val="264653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ECF469F-9AE2-19A2-12C3-4A144C45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189" y="-1898912"/>
            <a:ext cx="3264068" cy="166378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2C474D-D9F5-F62C-6C00-F5EB2F43A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98912"/>
            <a:ext cx="3283119" cy="16637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71BBE6B-D856-9C9E-C156-B0278FDB7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321" y="-1868821"/>
            <a:ext cx="3238666" cy="1568531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9DBB366-FF9A-4059-C63C-E33891FD46B7}"/>
              </a:ext>
            </a:extLst>
          </p:cNvPr>
          <p:cNvSpPr/>
          <p:nvPr/>
        </p:nvSpPr>
        <p:spPr>
          <a:xfrm>
            <a:off x="8138339" y="3397717"/>
            <a:ext cx="3118586" cy="2935706"/>
          </a:xfrm>
          <a:prstGeom prst="roundRect">
            <a:avLst>
              <a:gd name="adj" fmla="val 10689"/>
            </a:avLst>
          </a:prstGeom>
          <a:gradFill>
            <a:gsLst>
              <a:gs pos="0">
                <a:srgbClr val="264653"/>
              </a:gs>
              <a:gs pos="100000">
                <a:srgbClr val="223F4A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218" y="2270125"/>
            <a:ext cx="9858375" cy="115887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37513" y="0"/>
            <a:ext cx="6343650" cy="1325563"/>
          </a:xfrm>
        </p:spPr>
        <p:txBody>
          <a:bodyPr>
            <a:normAutofit/>
          </a:bodyPr>
          <a:lstStyle/>
          <a:p>
            <a:r>
              <a:rPr lang="en-ZA" dirty="0"/>
              <a:t>Why Design Matters</a:t>
            </a:r>
          </a:p>
        </p:txBody>
      </p:sp>
      <p:pic>
        <p:nvPicPr>
          <p:cNvPr id="4" name="Picture 3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BCB166EE-7F37-2EAF-45CA-1ECDA53230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17"/>
          <a:stretch/>
        </p:blipFill>
        <p:spPr>
          <a:xfrm>
            <a:off x="-8159" y="1270602"/>
            <a:ext cx="12208318" cy="460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D02E4-82ED-4678-BC8A-31DC8B58652A}"/>
              </a:ext>
            </a:extLst>
          </p:cNvPr>
          <p:cNvSpPr txBox="1"/>
          <p:nvPr/>
        </p:nvSpPr>
        <p:spPr>
          <a:xfrm>
            <a:off x="8329238" y="3835440"/>
            <a:ext cx="403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https://bit.ly/GPPBSurvey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67F84-750A-43E0-92A4-FD29C8D31712}"/>
              </a:ext>
            </a:extLst>
          </p:cNvPr>
          <p:cNvSpPr txBox="1">
            <a:spLocks/>
          </p:cNvSpPr>
          <p:nvPr/>
        </p:nvSpPr>
        <p:spPr>
          <a:xfrm>
            <a:off x="558474" y="599296"/>
            <a:ext cx="4848165" cy="230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fill out the survey! 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Win Swags!!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C4769681-D593-4802-B8D8-6D446304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675" y="926106"/>
            <a:ext cx="2762542" cy="27625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ED7CC-7293-C7CE-2037-F253C9FD7A0E}"/>
              </a:ext>
            </a:extLst>
          </p:cNvPr>
          <p:cNvSpPr txBox="1">
            <a:spLocks/>
          </p:cNvSpPr>
          <p:nvPr/>
        </p:nvSpPr>
        <p:spPr>
          <a:xfrm>
            <a:off x="7075503" y="4452099"/>
            <a:ext cx="2876365" cy="9319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Powered By</a:t>
            </a:r>
          </a:p>
        </p:txBody>
      </p:sp>
      <p:pic>
        <p:nvPicPr>
          <p:cNvPr id="6" name="Picture 5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4EAB066C-B294-A3DA-C51E-7ADED27A6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587" y="4847654"/>
            <a:ext cx="1587261" cy="634904"/>
          </a:xfrm>
          <a:prstGeom prst="rect">
            <a:avLst/>
          </a:prstGeom>
        </p:spPr>
      </p:pic>
      <p:pic>
        <p:nvPicPr>
          <p:cNvPr id="7" name="Picture 6" descr="A picture containing logo&#10;&#10;Description generated with very high confidence">
            <a:extLst>
              <a:ext uri="{FF2B5EF4-FFF2-40B4-BE49-F238E27FC236}">
                <a16:creationId xmlns:a16="http://schemas.microsoft.com/office/drawing/2014/main" id="{CBD795CD-1689-51D2-C5B7-1415F3890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74" y="4452099"/>
            <a:ext cx="2073338" cy="1316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90ECF4-271A-CAD9-676B-63FEF3580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67" y="2546784"/>
            <a:ext cx="4182429" cy="331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2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Microsoft-Logo-White - Vyopta">
            <a:extLst>
              <a:ext uri="{FF2B5EF4-FFF2-40B4-BE49-F238E27FC236}">
                <a16:creationId xmlns:a16="http://schemas.microsoft.com/office/drawing/2014/main" id="{D89B9634-57A8-9429-9F09-F808D7F5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5264" y="1191786"/>
            <a:ext cx="2590157" cy="95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179116D9-E833-D62D-F822-C209FC699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688" y="1277546"/>
            <a:ext cx="2016310" cy="8065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546DCA0-1AEA-0625-625E-3E2D5C7D5807}"/>
              </a:ext>
            </a:extLst>
          </p:cNvPr>
          <p:cNvSpPr txBox="1">
            <a:spLocks/>
          </p:cNvSpPr>
          <p:nvPr/>
        </p:nvSpPr>
        <p:spPr>
          <a:xfrm>
            <a:off x="6503083" y="271985"/>
            <a:ext cx="4044673" cy="7804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u="sng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Platinum Sponsor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08DAC6-C4E1-525B-1D13-8DBA00843873}"/>
              </a:ext>
            </a:extLst>
          </p:cNvPr>
          <p:cNvSpPr txBox="1">
            <a:spLocks/>
          </p:cNvSpPr>
          <p:nvPr/>
        </p:nvSpPr>
        <p:spPr>
          <a:xfrm>
            <a:off x="457200" y="1598246"/>
            <a:ext cx="4412419" cy="3626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dirty="0">
                <a:solidFill>
                  <a:srgbClr val="FFFFFF"/>
                </a:solidFill>
                <a:latin typeface="Oswald ExtraLight" panose="020F0502020204030204" pitchFamily="2" charset="0"/>
              </a:rPr>
              <a:t>Thanks To Our Sponsor’s 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11CA43-15EE-C25D-BA1B-00B5CDE3B03A}"/>
              </a:ext>
            </a:extLst>
          </p:cNvPr>
          <p:cNvCxnSpPr/>
          <p:nvPr/>
        </p:nvCxnSpPr>
        <p:spPr>
          <a:xfrm flipH="1">
            <a:off x="5020056" y="850392"/>
            <a:ext cx="91440" cy="49286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5E7D07EE-D04E-2107-238B-9B28B7C66A1F}"/>
              </a:ext>
            </a:extLst>
          </p:cNvPr>
          <p:cNvSpPr txBox="1">
            <a:spLocks/>
          </p:cNvSpPr>
          <p:nvPr/>
        </p:nvSpPr>
        <p:spPr>
          <a:xfrm>
            <a:off x="6503084" y="2534208"/>
            <a:ext cx="4044673" cy="780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u="sng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Sponsors</a:t>
            </a:r>
          </a:p>
        </p:txBody>
      </p:sp>
    </p:spTree>
    <p:extLst>
      <p:ext uri="{BB962C8B-B14F-4D97-AF65-F5344CB8AC3E}">
        <p14:creationId xmlns:p14="http://schemas.microsoft.com/office/powerpoint/2010/main" val="3850725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Resources: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Coolors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Power BI Backgrounds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Power BI Theme Templates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Power BI Theme Generator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Sample Power BI Reports from this presentation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erson holding a dog&#10;&#10;Description automatically generated">
            <a:extLst>
              <a:ext uri="{FF2B5EF4-FFF2-40B4-BE49-F238E27FC236}">
                <a16:creationId xmlns:a16="http://schemas.microsoft.com/office/drawing/2014/main" id="{E3E0C63F-A6EF-0642-C280-A8E3E25269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097" r="3097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85688C-6F17-4E7D-B527-9A718C69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Denis Molodtsov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83670F-8E96-4D90-8A8D-FE5A51A49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My name is Denis Molodtsov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I’ve been working with Microsoft 365 for over a decade.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I live here in Toronto</a:t>
            </a:r>
          </a:p>
          <a:p>
            <a:pPr marL="0" indent="0">
              <a:buNone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And as you’ll in this session, I love automating everything.</a:t>
            </a:r>
          </a:p>
          <a:p>
            <a:pPr marL="0" indent="0">
              <a:buNone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blue sign with white text&#10;&#10;Description automatically generated">
            <a:extLst>
              <a:ext uri="{FF2B5EF4-FFF2-40B4-BE49-F238E27FC236}">
                <a16:creationId xmlns:a16="http://schemas.microsoft.com/office/drawing/2014/main" id="{D1CBF331-82DC-E760-3E58-036BAE4D0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320" y="745331"/>
            <a:ext cx="1543053" cy="6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3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76368" y="-56762"/>
            <a:ext cx="7039263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we shall start with</a:t>
            </a:r>
            <a:endParaRPr lang="en-Z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EB077-2626-A98F-DCF9-D736DFA3B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365" y="1154501"/>
            <a:ext cx="7597267" cy="432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94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91EC68-377C-EB05-E0BE-5BC6C9BF9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7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B2488-3F1A-1158-6078-8B950D10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0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5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5AC9B5-CA06-A976-C803-8D3B4DBC1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571" y="-99229"/>
            <a:ext cx="12254571" cy="695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5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24175" y="321722"/>
            <a:ext cx="6343650" cy="1325563"/>
          </a:xfrm>
        </p:spPr>
        <p:txBody>
          <a:bodyPr>
            <a:normAutofit/>
          </a:bodyPr>
          <a:lstStyle/>
          <a:p>
            <a:pPr algn="ctr"/>
            <a:r>
              <a:rPr lang="en-ZA" sz="5400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533CD-F49E-514F-D3B5-45D7BD604EC3}"/>
              </a:ext>
            </a:extLst>
          </p:cNvPr>
          <p:cNvSpPr txBox="1">
            <a:spLocks/>
          </p:cNvSpPr>
          <p:nvPr/>
        </p:nvSpPr>
        <p:spPr>
          <a:xfrm>
            <a:off x="457200" y="2429013"/>
            <a:ext cx="6343650" cy="11573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🎓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General Design rules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AF3D61-9B7D-A829-1582-BBD8090817C6}"/>
              </a:ext>
            </a:extLst>
          </p:cNvPr>
          <p:cNvSpPr txBox="1">
            <a:spLocks/>
          </p:cNvSpPr>
          <p:nvPr/>
        </p:nvSpPr>
        <p:spPr>
          <a:xfrm>
            <a:off x="7331911" y="2517913"/>
            <a:ext cx="4774264" cy="299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🎬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marL="0" indent="0">
              <a:buNone/>
            </a:pP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🖼️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Backgrounds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F4EF66-FAA8-E739-B49C-5EC86A495E2F}"/>
              </a:ext>
            </a:extLst>
          </p:cNvPr>
          <p:cNvSpPr txBox="1">
            <a:spLocks/>
          </p:cNvSpPr>
          <p:nvPr/>
        </p:nvSpPr>
        <p:spPr>
          <a:xfrm>
            <a:off x="457200" y="3824227"/>
            <a:ext cx="6159500" cy="972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🎨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Themes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815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arms outstretched outside&#10;&#10;Description automatically generated">
            <a:extLst>
              <a:ext uri="{FF2B5EF4-FFF2-40B4-BE49-F238E27FC236}">
                <a16:creationId xmlns:a16="http://schemas.microsoft.com/office/drawing/2014/main" id="{1E663E58-1F62-23DF-18CA-8DF20D547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37"/>
            <a:ext cx="12192000" cy="69424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27FE6C-D38E-EBE7-02E4-305ADA56BCD7}"/>
              </a:ext>
            </a:extLst>
          </p:cNvPr>
          <p:cNvSpPr/>
          <p:nvPr/>
        </p:nvSpPr>
        <p:spPr>
          <a:xfrm>
            <a:off x="0" y="-16844"/>
            <a:ext cx="12192000" cy="1367440"/>
          </a:xfrm>
          <a:prstGeom prst="rect">
            <a:avLst/>
          </a:prstGeom>
          <a:solidFill>
            <a:srgbClr val="541F53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rial" panose="020B0604020202020204" pitchFamily="34" charset="0"/>
                <a:cs typeface="Arial" panose="020B0604020202020204" pitchFamily="34" charset="0"/>
              </a:rPr>
              <a:t>Breathing Space</a:t>
            </a:r>
          </a:p>
        </p:txBody>
      </p:sp>
    </p:spTree>
    <p:extLst>
      <p:ext uri="{BB962C8B-B14F-4D97-AF65-F5344CB8AC3E}">
        <p14:creationId xmlns:p14="http://schemas.microsoft.com/office/powerpoint/2010/main" val="15919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7CDCE58-E008-4D50-B18E-ADC19CB29049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4F7209-A407-4CFB-9C3E-C69AB93152F3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2828</TotalTime>
  <Words>160</Words>
  <Application>Microsoft Office PowerPoint</Application>
  <PresentationFormat>Widescreen</PresentationFormat>
  <Paragraphs>50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Oswald</vt:lpstr>
      <vt:lpstr>Oswald ExtraLight</vt:lpstr>
      <vt:lpstr>Segoe UI Semibold</vt:lpstr>
      <vt:lpstr>Wingdings</vt:lpstr>
      <vt:lpstr>Office Theme</vt:lpstr>
      <vt:lpstr>PowerPoint Presentation</vt:lpstr>
      <vt:lpstr>Why Design Matters</vt:lpstr>
      <vt:lpstr>Denis Molodtsov</vt:lpstr>
      <vt:lpstr>What we shall start with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 identical size for similar visuals</vt:lpstr>
      <vt:lpstr>Align visuals</vt:lpstr>
      <vt:lpstr>Demo</vt:lpstr>
      <vt:lpstr>PowerPoint Presentation</vt:lpstr>
      <vt:lpstr>Any Questions?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Denis Molodtsov</cp:lastModifiedBy>
  <cp:revision>6</cp:revision>
  <dcterms:created xsi:type="dcterms:W3CDTF">2022-02-07T14:48:07Z</dcterms:created>
  <dcterms:modified xsi:type="dcterms:W3CDTF">2024-02-26T14:44:04Z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  <property fmtid="{D5CDD505-2E9C-101B-9397-08002B2CF9AE}" pid="10" name="MSIP_Label_dc4d91f9-9ec1-4ff6-a8ae-253e0f2ea4a5_Enabled">
    <vt:lpwstr>true</vt:lpwstr>
  </property>
  <property fmtid="{D5CDD505-2E9C-101B-9397-08002B2CF9AE}" pid="11" name="MSIP_Label_dc4d91f9-9ec1-4ff6-a8ae-253e0f2ea4a5_SetDate">
    <vt:lpwstr>2024-02-24T03:32:18Z</vt:lpwstr>
  </property>
  <property fmtid="{D5CDD505-2E9C-101B-9397-08002B2CF9AE}" pid="12" name="MSIP_Label_dc4d91f9-9ec1-4ff6-a8ae-253e0f2ea4a5_Method">
    <vt:lpwstr>Standard</vt:lpwstr>
  </property>
  <property fmtid="{D5CDD505-2E9C-101B-9397-08002B2CF9AE}" pid="13" name="MSIP_Label_dc4d91f9-9ec1-4ff6-a8ae-253e0f2ea4a5_Name">
    <vt:lpwstr>Internal</vt:lpwstr>
  </property>
  <property fmtid="{D5CDD505-2E9C-101B-9397-08002B2CF9AE}" pid="14" name="MSIP_Label_dc4d91f9-9ec1-4ff6-a8ae-253e0f2ea4a5_SiteId">
    <vt:lpwstr>46fcfae0-42ab-4636-89c7-d6f7305ad74e</vt:lpwstr>
  </property>
  <property fmtid="{D5CDD505-2E9C-101B-9397-08002B2CF9AE}" pid="15" name="MSIP_Label_dc4d91f9-9ec1-4ff6-a8ae-253e0f2ea4a5_ActionId">
    <vt:lpwstr>4f5b9387-76c7-4197-bc19-2617a1d45c43</vt:lpwstr>
  </property>
  <property fmtid="{D5CDD505-2E9C-101B-9397-08002B2CF9AE}" pid="16" name="MSIP_Label_dc4d91f9-9ec1-4ff6-a8ae-253e0f2ea4a5_ContentBits">
    <vt:lpwstr>0</vt:lpwstr>
  </property>
</Properties>
</file>